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1" r:id="rId4"/>
    <p:sldMasterId id="2147483662" r:id="rId5"/>
  </p:sldMasterIdLst>
  <p:notesMasterIdLst>
    <p:notesMasterId r:id="rId6"/>
  </p:notesMasterIdLst>
  <p:sldIdLst>
    <p:sldId id="256" r:id="rId7"/>
  </p:sldIdLst>
  <p:sldSz cy="10058400" cx="7772400"/>
  <p:notesSz cx="6858000" cy="9144000"/>
  <p:embeddedFontLst>
    <p:embeddedFont>
      <p:font typeface="Google Sans SemiBold"/>
      <p:regular r:id="rId8"/>
      <p:bold r:id="rId9"/>
      <p:italic r:id="rId10"/>
      <p:boldItalic r:id="rId11"/>
    </p:embeddedFont>
    <p:embeddedFont>
      <p:font typeface="Roboto"/>
      <p:regular r:id="rId12"/>
      <p:bold r:id="rId13"/>
      <p:italic r:id="rId14"/>
      <p:boldItalic r:id="rId15"/>
    </p:embeddedFont>
    <p:embeddedFont>
      <p:font typeface="PT Sans Narrow"/>
      <p:regular r:id="rId16"/>
      <p:bold r:id="rId17"/>
    </p:embeddedFont>
    <p:embeddedFont>
      <p:font typeface="Lato"/>
      <p:regular r:id="rId18"/>
      <p:bold r:id="rId19"/>
      <p:italic r:id="rId20"/>
      <p:boldItalic r:id="rId21"/>
    </p:embeddedFont>
    <p:embeddedFont>
      <p:font typeface="Google Sans"/>
      <p:regular r:id="rId22"/>
      <p:bold r:id="rId23"/>
      <p:italic r:id="rId24"/>
      <p:boldItalic r:id="rId25"/>
    </p:embeddedFont>
    <p:embeddedFont>
      <p:font typeface="Work Sans"/>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italic.fntdata"/><Relationship Id="rId22" Type="http://schemas.openxmlformats.org/officeDocument/2006/relationships/font" Target="fonts/GoogleSans-regular.fntdata"/><Relationship Id="rId21" Type="http://schemas.openxmlformats.org/officeDocument/2006/relationships/font" Target="fonts/Lato-boldItalic.fntdata"/><Relationship Id="rId24" Type="http://schemas.openxmlformats.org/officeDocument/2006/relationships/font" Target="fonts/GoogleSans-italic.fntdata"/><Relationship Id="rId23" Type="http://schemas.openxmlformats.org/officeDocument/2006/relationships/font" Target="fonts/GoogleSans-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bold.fntdata"/><Relationship Id="rId26" Type="http://schemas.openxmlformats.org/officeDocument/2006/relationships/font" Target="fonts/WorkSans-regular.fntdata"/><Relationship Id="rId25" Type="http://schemas.openxmlformats.org/officeDocument/2006/relationships/font" Target="fonts/GoogleSans-boldItalic.fntdata"/><Relationship Id="rId28" Type="http://schemas.openxmlformats.org/officeDocument/2006/relationships/font" Target="fonts/WorkSans-italic.fntdata"/><Relationship Id="rId27" Type="http://schemas.openxmlformats.org/officeDocument/2006/relationships/font" Target="fonts/WorkSans-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WorkSans-boldItalic.fntdata"/><Relationship Id="rId7" Type="http://schemas.openxmlformats.org/officeDocument/2006/relationships/slide" Target="slides/slide1.xml"/><Relationship Id="rId8" Type="http://schemas.openxmlformats.org/officeDocument/2006/relationships/font" Target="fonts/GoogleSansSemiBold-regular.fntdata"/><Relationship Id="rId11" Type="http://schemas.openxmlformats.org/officeDocument/2006/relationships/font" Target="fonts/GoogleSansSemiBold-boldItalic.fntdata"/><Relationship Id="rId10" Type="http://schemas.openxmlformats.org/officeDocument/2006/relationships/font" Target="fonts/GoogleSansSemiBold-italic.fntdata"/><Relationship Id="rId13" Type="http://schemas.openxmlformats.org/officeDocument/2006/relationships/font" Target="fonts/Roboto-bold.fntdata"/><Relationship Id="rId12" Type="http://schemas.openxmlformats.org/officeDocument/2006/relationships/font" Target="fonts/Roboto-regular.fntdata"/><Relationship Id="rId15" Type="http://schemas.openxmlformats.org/officeDocument/2006/relationships/font" Target="fonts/Roboto-boldItalic.fntdata"/><Relationship Id="rId14" Type="http://schemas.openxmlformats.org/officeDocument/2006/relationships/font" Target="fonts/Roboto-italic.fntdata"/><Relationship Id="rId17" Type="http://schemas.openxmlformats.org/officeDocument/2006/relationships/font" Target="fonts/PTSansNarrow-bold.fntdata"/><Relationship Id="rId16" Type="http://schemas.openxmlformats.org/officeDocument/2006/relationships/font" Target="fonts/PTSansNarrow-regular.fntdata"/><Relationship Id="rId19" Type="http://schemas.openxmlformats.org/officeDocument/2006/relationships/font" Target="fonts/Lato-bold.fntdata"/><Relationship Id="rId18" Type="http://schemas.openxmlformats.org/officeDocument/2006/relationships/font" Target="fonts/Lato-regular.fntdata"/></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1e3a6309cc6_3_338: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1e3a6309cc6_3_3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41" name="Google Shape;41;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48" name="Google Shape;48;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
        <p:nvSpPr>
          <p:cNvPr id="64" name="Google Shape;64;p2"/>
          <p:cNvSpPr txBox="1"/>
          <p:nvPr/>
        </p:nvSpPr>
        <p:spPr>
          <a:xfrm>
            <a:off x="4541175" y="5895125"/>
            <a:ext cx="30744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328" name="Shape 328"/>
        <p:cNvGrpSpPr/>
        <p:nvPr/>
      </p:nvGrpSpPr>
      <p:grpSpPr>
        <a:xfrm>
          <a:off x="0" y="0"/>
          <a:ext cx="0" cy="0"/>
          <a:chOff x="0" y="0"/>
          <a:chExt cx="0" cy="0"/>
        </a:xfrm>
      </p:grpSpPr>
      <p:sp>
        <p:nvSpPr>
          <p:cNvPr id="329" name="Google Shape;329;p12"/>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330" name="Google Shape;330;p12"/>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331" name="Google Shape;331;p12"/>
          <p:cNvGrpSpPr/>
          <p:nvPr/>
        </p:nvGrpSpPr>
        <p:grpSpPr>
          <a:xfrm>
            <a:off x="95351" y="1392509"/>
            <a:ext cx="7581691" cy="5901"/>
            <a:chOff x="1890075" y="5241175"/>
            <a:chExt cx="4240556" cy="257700"/>
          </a:xfrm>
        </p:grpSpPr>
        <p:sp>
          <p:nvSpPr>
            <p:cNvPr id="332" name="Google Shape;332;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3" name="Google Shape;333;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4" name="Google Shape;334;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5" name="Google Shape;335;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36" name="Google Shape;336;p12"/>
          <p:cNvGrpSpPr/>
          <p:nvPr/>
        </p:nvGrpSpPr>
        <p:grpSpPr>
          <a:xfrm>
            <a:off x="95351" y="4542984"/>
            <a:ext cx="7581691" cy="5901"/>
            <a:chOff x="1890075" y="5241175"/>
            <a:chExt cx="4240556" cy="257700"/>
          </a:xfrm>
        </p:grpSpPr>
        <p:sp>
          <p:nvSpPr>
            <p:cNvPr id="337" name="Google Shape;337;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8" name="Google Shape;338;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9" name="Google Shape;339;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0" name="Google Shape;340;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41" name="Google Shape;341;p12"/>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342" name="Google Shape;342;p12"/>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343" name="Google Shape;343;p12"/>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344" name="Google Shape;344;p12"/>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345" name="Google Shape;345;p12"/>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346" name="Google Shape;346;p12"/>
          <p:cNvGrpSpPr/>
          <p:nvPr/>
        </p:nvGrpSpPr>
        <p:grpSpPr>
          <a:xfrm>
            <a:off x="95351" y="8200359"/>
            <a:ext cx="7581691" cy="5901"/>
            <a:chOff x="1890075" y="5241175"/>
            <a:chExt cx="4240556" cy="257700"/>
          </a:xfrm>
        </p:grpSpPr>
        <p:sp>
          <p:nvSpPr>
            <p:cNvPr id="347" name="Google Shape;347;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8" name="Google Shape;348;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9" name="Google Shape;349;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0" name="Google Shape;350;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51" name="Google Shape;351;p12"/>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p:cSld name="CUSTOM_1">
    <p:spTree>
      <p:nvGrpSpPr>
        <p:cNvPr id="352" name="Shape 35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5">
  <p:cSld name="CUSTOM_2">
    <p:spTree>
      <p:nvGrpSpPr>
        <p:cNvPr id="353" name="Shape 353"/>
        <p:cNvGrpSpPr/>
        <p:nvPr/>
      </p:nvGrpSpPr>
      <p:grpSpPr>
        <a:xfrm>
          <a:off x="0" y="0"/>
          <a:ext cx="0" cy="0"/>
          <a:chOff x="0" y="0"/>
          <a:chExt cx="0" cy="0"/>
        </a:xfrm>
      </p:grpSpPr>
      <p:cxnSp>
        <p:nvCxnSpPr>
          <p:cNvPr id="354" name="Google Shape;354;p14"/>
          <p:cNvCxnSpPr/>
          <p:nvPr/>
        </p:nvCxnSpPr>
        <p:spPr>
          <a:xfrm>
            <a:off x="3049395" y="13591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355" name="Google Shape;355;p14"/>
          <p:cNvCxnSpPr>
            <a:stCxn id="356" idx="0"/>
          </p:cNvCxnSpPr>
          <p:nvPr/>
        </p:nvCxnSpPr>
        <p:spPr>
          <a:xfrm flipH="1">
            <a:off x="172020" y="13608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357" name="Google Shape;357;p14"/>
          <p:cNvGrpSpPr/>
          <p:nvPr/>
        </p:nvGrpSpPr>
        <p:grpSpPr>
          <a:xfrm>
            <a:off x="190320" y="1357857"/>
            <a:ext cx="7581691" cy="5901"/>
            <a:chOff x="1890075" y="5241175"/>
            <a:chExt cx="4240556" cy="257700"/>
          </a:xfrm>
        </p:grpSpPr>
        <p:sp>
          <p:nvSpPr>
            <p:cNvPr id="356" name="Google Shape;356;p14"/>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8" name="Google Shape;358;p14"/>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9" name="Google Shape;359;p14"/>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0" name="Google Shape;360;p14"/>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61" name="Google Shape;361;p14"/>
          <p:cNvGrpSpPr/>
          <p:nvPr/>
        </p:nvGrpSpPr>
        <p:grpSpPr>
          <a:xfrm>
            <a:off x="190320" y="1388959"/>
            <a:ext cx="7581691" cy="5901"/>
            <a:chOff x="1890075" y="5241175"/>
            <a:chExt cx="4240556" cy="257700"/>
          </a:xfrm>
        </p:grpSpPr>
        <p:sp>
          <p:nvSpPr>
            <p:cNvPr id="362" name="Google Shape;362;p14"/>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3" name="Google Shape;363;p14"/>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4" name="Google Shape;364;p14"/>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5" name="Google Shape;365;p14"/>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66" name="Google Shape;366;p14"/>
          <p:cNvSpPr txBox="1"/>
          <p:nvPr/>
        </p:nvSpPr>
        <p:spPr>
          <a:xfrm>
            <a:off x="490594"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367" name="Google Shape;367;p14"/>
          <p:cNvGrpSpPr/>
          <p:nvPr/>
        </p:nvGrpSpPr>
        <p:grpSpPr>
          <a:xfrm>
            <a:off x="372224" y="1650425"/>
            <a:ext cx="137818" cy="187200"/>
            <a:chOff x="507100" y="1997600"/>
            <a:chExt cx="158375" cy="187200"/>
          </a:xfrm>
        </p:grpSpPr>
        <p:sp>
          <p:nvSpPr>
            <p:cNvPr id="368" name="Google Shape;368;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0" name="Google Shape;370;p14"/>
          <p:cNvSpPr txBox="1"/>
          <p:nvPr/>
        </p:nvSpPr>
        <p:spPr>
          <a:xfrm>
            <a:off x="3314919"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371" name="Google Shape;371;p14"/>
          <p:cNvGrpSpPr/>
          <p:nvPr/>
        </p:nvGrpSpPr>
        <p:grpSpPr>
          <a:xfrm>
            <a:off x="3196549" y="1650425"/>
            <a:ext cx="137818" cy="187200"/>
            <a:chOff x="507100" y="1997600"/>
            <a:chExt cx="158375" cy="187200"/>
          </a:xfrm>
        </p:grpSpPr>
        <p:sp>
          <p:nvSpPr>
            <p:cNvPr id="372" name="Google Shape;372;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4" name="Google Shape;374;p14"/>
          <p:cNvSpPr txBox="1"/>
          <p:nvPr/>
        </p:nvSpPr>
        <p:spPr>
          <a:xfrm>
            <a:off x="3314919" y="43673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 </a:t>
            </a:r>
            <a:endParaRPr sz="1500">
              <a:latin typeface="Work Sans"/>
              <a:ea typeface="Work Sans"/>
              <a:cs typeface="Work Sans"/>
              <a:sym typeface="Work Sans"/>
            </a:endParaRPr>
          </a:p>
        </p:txBody>
      </p:sp>
      <p:grpSp>
        <p:nvGrpSpPr>
          <p:cNvPr id="375" name="Google Shape;375;p14"/>
          <p:cNvGrpSpPr/>
          <p:nvPr/>
        </p:nvGrpSpPr>
        <p:grpSpPr>
          <a:xfrm>
            <a:off x="3196549" y="4473625"/>
            <a:ext cx="137818" cy="187200"/>
            <a:chOff x="507100" y="1997600"/>
            <a:chExt cx="158375" cy="187200"/>
          </a:xfrm>
        </p:grpSpPr>
        <p:sp>
          <p:nvSpPr>
            <p:cNvPr id="376" name="Google Shape;376;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 name="Google Shape;378;p14"/>
          <p:cNvGrpSpPr/>
          <p:nvPr/>
        </p:nvGrpSpPr>
        <p:grpSpPr>
          <a:xfrm>
            <a:off x="172050" y="5100163"/>
            <a:ext cx="2852450" cy="4958106"/>
            <a:chOff x="404700" y="4541500"/>
            <a:chExt cx="2852450" cy="5007177"/>
          </a:xfrm>
        </p:grpSpPr>
        <p:sp>
          <p:nvSpPr>
            <p:cNvPr id="379" name="Google Shape;379;p14"/>
            <p:cNvSpPr/>
            <p:nvPr/>
          </p:nvSpPr>
          <p:spPr>
            <a:xfrm>
              <a:off x="404700" y="4574122"/>
              <a:ext cx="2758200" cy="49338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4"/>
            <p:cNvSpPr/>
            <p:nvPr/>
          </p:nvSpPr>
          <p:spPr>
            <a:xfrm>
              <a:off x="452450" y="4614877"/>
              <a:ext cx="2804700" cy="49338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4"/>
            <p:cNvSpPr txBox="1"/>
            <p:nvPr/>
          </p:nvSpPr>
          <p:spPr>
            <a:xfrm>
              <a:off x="643125" y="4541500"/>
              <a:ext cx="2595900" cy="41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a:t>
              </a:r>
              <a:endParaRPr sz="1500">
                <a:latin typeface="Work Sans"/>
                <a:ea typeface="Work Sans"/>
                <a:cs typeface="Work Sans"/>
                <a:sym typeface="Work Sans"/>
              </a:endParaRPr>
            </a:p>
          </p:txBody>
        </p:sp>
        <p:sp>
          <p:nvSpPr>
            <p:cNvPr id="382" name="Google Shape;382;p14"/>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4"/>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4" name="Google Shape;384;p14"/>
          <p:cNvSpPr txBox="1"/>
          <p:nvPr/>
        </p:nvSpPr>
        <p:spPr>
          <a:xfrm>
            <a:off x="190350" y="11200"/>
            <a:ext cx="72909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ctr">
              <a:spcBef>
                <a:spcPts val="0"/>
              </a:spcBef>
              <a:spcAft>
                <a:spcPts val="0"/>
              </a:spcAft>
              <a:buNone/>
            </a:pPr>
            <a:r>
              <a:t/>
            </a:r>
            <a:endParaRPr sz="2100">
              <a:solidFill>
                <a:srgbClr val="000000"/>
              </a:solidFill>
              <a:latin typeface="Google Sans SemiBold"/>
              <a:ea typeface="Google Sans SemiBold"/>
              <a:cs typeface="Google Sans SemiBold"/>
              <a:sym typeface="Google Sans SemiBold"/>
            </a:endParaRPr>
          </a:p>
        </p:txBody>
      </p:sp>
      <p:sp>
        <p:nvSpPr>
          <p:cNvPr id="385" name="Google Shape;385;p14"/>
          <p:cNvSpPr txBox="1"/>
          <p:nvPr/>
        </p:nvSpPr>
        <p:spPr>
          <a:xfrm>
            <a:off x="2226300" y="513400"/>
            <a:ext cx="32190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t/>
            </a:r>
            <a:endParaRPr sz="1200">
              <a:solidFill>
                <a:srgbClr val="000000"/>
              </a:solidFill>
              <a:latin typeface="PT Sans Narrow"/>
              <a:ea typeface="PT Sans Narrow"/>
              <a:cs typeface="PT Sans Narrow"/>
              <a:sym typeface="PT Sans Narrow"/>
            </a:endParaRPr>
          </a:p>
        </p:txBody>
      </p:sp>
      <p:sp>
        <p:nvSpPr>
          <p:cNvPr id="386" name="Google Shape;386;p14"/>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6">
  <p:cSld name="CUSTOM_2_2">
    <p:spTree>
      <p:nvGrpSpPr>
        <p:cNvPr id="387" name="Shape 387"/>
        <p:cNvGrpSpPr/>
        <p:nvPr/>
      </p:nvGrpSpPr>
      <p:grpSpPr>
        <a:xfrm>
          <a:off x="0" y="0"/>
          <a:ext cx="0" cy="0"/>
          <a:chOff x="0" y="0"/>
          <a:chExt cx="0" cy="0"/>
        </a:xfrm>
      </p:grpSpPr>
      <p:sp>
        <p:nvSpPr>
          <p:cNvPr id="388" name="Google Shape;388;p1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389" name="Google Shape;389;p1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grpSp>
        <p:nvGrpSpPr>
          <p:cNvPr id="390" name="Google Shape;390;p15"/>
          <p:cNvGrpSpPr/>
          <p:nvPr/>
        </p:nvGrpSpPr>
        <p:grpSpPr>
          <a:xfrm>
            <a:off x="95351" y="1392509"/>
            <a:ext cx="7581691" cy="5901"/>
            <a:chOff x="1890075" y="5241175"/>
            <a:chExt cx="4240556" cy="257700"/>
          </a:xfrm>
        </p:grpSpPr>
        <p:sp>
          <p:nvSpPr>
            <p:cNvPr id="391" name="Google Shape;391;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2" name="Google Shape;392;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3" name="Google Shape;393;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4" name="Google Shape;394;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95" name="Google Shape;395;p15"/>
          <p:cNvGrpSpPr/>
          <p:nvPr/>
        </p:nvGrpSpPr>
        <p:grpSpPr>
          <a:xfrm>
            <a:off x="95351" y="4542984"/>
            <a:ext cx="7581691" cy="5901"/>
            <a:chOff x="1890075" y="5241175"/>
            <a:chExt cx="4240556" cy="257700"/>
          </a:xfrm>
        </p:grpSpPr>
        <p:sp>
          <p:nvSpPr>
            <p:cNvPr id="396" name="Google Shape;396;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7" name="Google Shape;397;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8" name="Google Shape;398;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9" name="Google Shape;399;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400" name="Google Shape;400;p1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401" name="Google Shape;401;p15"/>
          <p:cNvSpPr/>
          <p:nvPr/>
        </p:nvSpPr>
        <p:spPr>
          <a:xfrm>
            <a:off x="432000" y="31534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402" name="Google Shape;402;p15"/>
          <p:cNvSpPr/>
          <p:nvPr/>
        </p:nvSpPr>
        <p:spPr>
          <a:xfrm>
            <a:off x="432000" y="4904796"/>
            <a:ext cx="1598400" cy="2850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Results </a:t>
            </a:r>
            <a:endParaRPr b="1">
              <a:solidFill>
                <a:schemeClr val="dk1"/>
              </a:solidFill>
              <a:latin typeface="Google Sans"/>
              <a:ea typeface="Google Sans"/>
              <a:cs typeface="Google Sans"/>
              <a:sym typeface="Google Sans"/>
            </a:endParaRPr>
          </a:p>
        </p:txBody>
      </p:sp>
      <p:sp>
        <p:nvSpPr>
          <p:cNvPr id="403" name="Google Shape;403;p15"/>
          <p:cNvSpPr/>
          <p:nvPr/>
        </p:nvSpPr>
        <p:spPr>
          <a:xfrm>
            <a:off x="432000" y="8144170"/>
            <a:ext cx="1598400" cy="2691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404" name="Google Shape;404;p15"/>
          <p:cNvGrpSpPr/>
          <p:nvPr/>
        </p:nvGrpSpPr>
        <p:grpSpPr>
          <a:xfrm>
            <a:off x="95351" y="7971759"/>
            <a:ext cx="7581691" cy="5901"/>
            <a:chOff x="1890075" y="5241175"/>
            <a:chExt cx="4240556" cy="257700"/>
          </a:xfrm>
        </p:grpSpPr>
        <p:sp>
          <p:nvSpPr>
            <p:cNvPr id="405" name="Google Shape;405;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6" name="Google Shape;406;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7" name="Google Shape;407;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8" name="Google Shape;408;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409" name="Google Shape;409;p15"/>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65"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67" name="Google Shape;67;p3"/>
          <p:cNvCxnSpPr>
            <a:stCxn id="68" idx="0"/>
          </p:cNvCxnSpPr>
          <p:nvPr/>
        </p:nvCxnSpPr>
        <p:spPr>
          <a:xfrm flipH="1">
            <a:off x="172045" y="903711"/>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79" name="Google Shape;79;p3"/>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80" name="Google Shape;80;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 name="Google Shape;82;p3"/>
          <p:cNvCxnSpPr/>
          <p:nvPr/>
        </p:nvCxnSpPr>
        <p:spPr>
          <a:xfrm flipH="1">
            <a:off x="3028995" y="901911"/>
            <a:ext cx="20400" cy="8834400"/>
          </a:xfrm>
          <a:prstGeom prst="straightConnector1">
            <a:avLst/>
          </a:prstGeom>
          <a:noFill/>
          <a:ln cap="flat" cmpd="sng" w="9525">
            <a:solidFill>
              <a:srgbClr val="CCCCCC"/>
            </a:solidFill>
            <a:prstDash val="solid"/>
            <a:round/>
            <a:headEnd len="med" w="med" type="none"/>
            <a:tailEnd len="med" w="med" type="none"/>
          </a:ln>
        </p:spPr>
      </p:cxnSp>
      <p:cxnSp>
        <p:nvCxnSpPr>
          <p:cNvPr id="83" name="Google Shape;83;p3"/>
          <p:cNvCxnSpPr>
            <a:stCxn id="84" idx="0"/>
          </p:cNvCxnSpPr>
          <p:nvPr/>
        </p:nvCxnSpPr>
        <p:spPr>
          <a:xfrm flipH="1">
            <a:off x="172020" y="9036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p:nvPr/>
          </p:nvSpPr>
          <p:spPr>
            <a:xfrm>
              <a:off x="507100" y="2017025"/>
              <a:ext cx="135900" cy="146700"/>
            </a:xfrm>
            <a:prstGeom prst="chevron">
              <a:avLst>
                <a:gd fmla="val 50000" name="adj"/>
              </a:avLst>
            </a:prstGeom>
            <a:solidFill>
              <a:srgbClr val="0000FF"/>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3"/>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
            <p:cNvSpPr/>
            <p:nvPr/>
          </p:nvSpPr>
          <p:spPr>
            <a:xfrm>
              <a:off x="507100" y="1559825"/>
              <a:ext cx="135900" cy="146700"/>
            </a:xfrm>
            <a:prstGeom prst="chevron">
              <a:avLst>
                <a:gd fmla="val 50000" name="adj"/>
              </a:avLst>
            </a:prstGeom>
            <a:solidFill>
              <a:srgbClr val="FF0000"/>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3"/>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fmla="val 50000" name="adj"/>
              </a:avLst>
            </a:prstGeom>
            <a:solidFill>
              <a:srgbClr val="FF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3"/>
            <p:cNvSpPr/>
            <p:nvPr/>
          </p:nvSpPr>
          <p:spPr>
            <a:xfrm>
              <a:off x="507100" y="2017025"/>
              <a:ext cx="135900" cy="146700"/>
            </a:xfrm>
            <a:prstGeom prst="chevron">
              <a:avLst>
                <a:gd fmla="val 50000" name="adj"/>
              </a:avLst>
            </a:prstGeom>
            <a:solidFill>
              <a:srgbClr val="FFFF00"/>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 name="Google Shape;107;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fmla="val 50000" name="adj"/>
              </a:avLst>
            </a:prstGeom>
            <a:solidFill>
              <a:srgbClr val="38761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
            <p:cNvSpPr/>
            <p:nvPr/>
          </p:nvSpPr>
          <p:spPr>
            <a:xfrm>
              <a:off x="507100" y="2017025"/>
              <a:ext cx="135900" cy="146700"/>
            </a:xfrm>
            <a:prstGeom prst="chevron">
              <a:avLst>
                <a:gd fmla="val 50000" name="adj"/>
              </a:avLst>
            </a:prstGeom>
            <a:solidFill>
              <a:srgbClr val="38761D"/>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 name="Google Shape;112;p3"/>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
        <p:nvSpPr>
          <p:cNvPr id="113" name="Google Shape;113;p3"/>
          <p:cNvSpPr txBox="1"/>
          <p:nvPr/>
        </p:nvSpPr>
        <p:spPr>
          <a:xfrm>
            <a:off x="159875" y="60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117"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121" name="Google Shape;12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122" name="Google Shape;122;p4"/>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cxnSp>
        <p:nvCxnSpPr>
          <p:cNvPr id="123" name="Google Shape;123;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124" name="Google Shape;124;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4"/>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4"/>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 name="Google Shape;145;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
        <p:nvSpPr>
          <p:cNvPr id="157" name="Google Shape;157;p4"/>
          <p:cNvSpPr txBox="1"/>
          <p:nvPr/>
        </p:nvSpPr>
        <p:spPr>
          <a:xfrm>
            <a:off x="4007763" y="86954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58"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
        <p:nvSpPr>
          <p:cNvPr id="184" name="Google Shape;184;p5"/>
          <p:cNvSpPr txBox="1"/>
          <p:nvPr/>
        </p:nvSpPr>
        <p:spPr>
          <a:xfrm>
            <a:off x="4326325" y="74569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85"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90"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96" name="Shape 196"/>
        <p:cNvGrpSpPr/>
        <p:nvPr/>
      </p:nvGrpSpPr>
      <p:grpSpPr>
        <a:xfrm>
          <a:off x="0" y="0"/>
          <a:ext cx="0" cy="0"/>
          <a:chOff x="0" y="0"/>
          <a:chExt cx="0" cy="0"/>
        </a:xfrm>
      </p:grpSpPr>
      <p:grpSp>
        <p:nvGrpSpPr>
          <p:cNvPr id="197" name="Google Shape;197;p9"/>
          <p:cNvGrpSpPr/>
          <p:nvPr/>
        </p:nvGrpSpPr>
        <p:grpSpPr>
          <a:xfrm>
            <a:off x="172055" y="1468890"/>
            <a:ext cx="7434543" cy="62982"/>
            <a:chOff x="1890075" y="5241175"/>
            <a:chExt cx="4240556" cy="257700"/>
          </a:xfrm>
        </p:grpSpPr>
        <p:sp>
          <p:nvSpPr>
            <p:cNvPr id="198" name="Google Shape;198;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9" name="Google Shape;199;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0" name="Google Shape;200;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1" name="Google Shape;201;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02" name="Google Shape;202;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203" name="Google Shape;203;p9"/>
          <p:cNvGrpSpPr/>
          <p:nvPr/>
        </p:nvGrpSpPr>
        <p:grpSpPr>
          <a:xfrm>
            <a:off x="168930" y="2702615"/>
            <a:ext cx="7434543" cy="62982"/>
            <a:chOff x="1890075" y="5241175"/>
            <a:chExt cx="4240556" cy="257700"/>
          </a:xfrm>
        </p:grpSpPr>
        <p:sp>
          <p:nvSpPr>
            <p:cNvPr id="204" name="Google Shape;204;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5" name="Google Shape;205;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6" name="Google Shape;206;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7" name="Google Shape;207;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08" name="Google Shape;208;p9"/>
          <p:cNvCxnSpPr>
            <a:stCxn id="198"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09" name="Google Shape;209;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10" name="Google Shape;210;p9"/>
          <p:cNvGrpSpPr/>
          <p:nvPr/>
        </p:nvGrpSpPr>
        <p:grpSpPr>
          <a:xfrm>
            <a:off x="0" y="3413775"/>
            <a:ext cx="3530025" cy="746350"/>
            <a:chOff x="0" y="3156075"/>
            <a:chExt cx="3530025" cy="746350"/>
          </a:xfrm>
        </p:grpSpPr>
        <p:sp>
          <p:nvSpPr>
            <p:cNvPr id="211" name="Google Shape;211;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2" name="Google Shape;212;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3" name="Google Shape;213;p9"/>
          <p:cNvGrpSpPr/>
          <p:nvPr/>
        </p:nvGrpSpPr>
        <p:grpSpPr>
          <a:xfrm>
            <a:off x="3248850" y="2867100"/>
            <a:ext cx="4936034" cy="746350"/>
            <a:chOff x="0" y="3156075"/>
            <a:chExt cx="3530025" cy="746350"/>
          </a:xfrm>
        </p:grpSpPr>
        <p:sp>
          <p:nvSpPr>
            <p:cNvPr id="214" name="Google Shape;214;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5" name="Google Shape;215;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6" name="Google Shape;216;p9"/>
          <p:cNvGrpSpPr/>
          <p:nvPr/>
        </p:nvGrpSpPr>
        <p:grpSpPr>
          <a:xfrm>
            <a:off x="3248850" y="7166275"/>
            <a:ext cx="4936034" cy="746350"/>
            <a:chOff x="0" y="3156075"/>
            <a:chExt cx="3530025" cy="746350"/>
          </a:xfrm>
        </p:grpSpPr>
        <p:sp>
          <p:nvSpPr>
            <p:cNvPr id="217" name="Google Shape;217;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8" name="Google Shape;218;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19" name="Google Shape;219;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220" name="Google Shape;220;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221" name="Google Shape;221;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222" name="Google Shape;222;p9"/>
          <p:cNvGrpSpPr/>
          <p:nvPr/>
        </p:nvGrpSpPr>
        <p:grpSpPr>
          <a:xfrm>
            <a:off x="172055" y="1468890"/>
            <a:ext cx="7434543" cy="62982"/>
            <a:chOff x="1890075" y="5241175"/>
            <a:chExt cx="4240556" cy="257700"/>
          </a:xfrm>
        </p:grpSpPr>
        <p:sp>
          <p:nvSpPr>
            <p:cNvPr id="223" name="Google Shape;223;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4" name="Google Shape;224;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5" name="Google Shape;225;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6" name="Google Shape;226;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27" name="Google Shape;227;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228" name="Google Shape;228;p9"/>
          <p:cNvGrpSpPr/>
          <p:nvPr/>
        </p:nvGrpSpPr>
        <p:grpSpPr>
          <a:xfrm>
            <a:off x="168930" y="2702615"/>
            <a:ext cx="7434543" cy="62982"/>
            <a:chOff x="1890075" y="5241175"/>
            <a:chExt cx="4240556" cy="257700"/>
          </a:xfrm>
        </p:grpSpPr>
        <p:sp>
          <p:nvSpPr>
            <p:cNvPr id="229" name="Google Shape;229;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0" name="Google Shape;230;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1" name="Google Shape;231;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2" name="Google Shape;232;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233" name="Google Shape;233;p9"/>
          <p:cNvCxnSpPr>
            <a:stCxn id="223"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4" name="Google Shape;234;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35" name="Google Shape;235;p9"/>
          <p:cNvGrpSpPr/>
          <p:nvPr/>
        </p:nvGrpSpPr>
        <p:grpSpPr>
          <a:xfrm>
            <a:off x="0" y="3413775"/>
            <a:ext cx="3530025" cy="746350"/>
            <a:chOff x="0" y="3156075"/>
            <a:chExt cx="3530025" cy="746350"/>
          </a:xfrm>
        </p:grpSpPr>
        <p:sp>
          <p:nvSpPr>
            <p:cNvPr id="236" name="Google Shape;236;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7" name="Google Shape;237;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38" name="Google Shape;238;p9"/>
          <p:cNvGrpSpPr/>
          <p:nvPr/>
        </p:nvGrpSpPr>
        <p:grpSpPr>
          <a:xfrm>
            <a:off x="3248850" y="2867100"/>
            <a:ext cx="4936034" cy="746350"/>
            <a:chOff x="0" y="3156075"/>
            <a:chExt cx="3530025" cy="746350"/>
          </a:xfrm>
        </p:grpSpPr>
        <p:sp>
          <p:nvSpPr>
            <p:cNvPr id="239" name="Google Shape;239;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0" name="Google Shape;240;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41" name="Google Shape;241;p9"/>
          <p:cNvGrpSpPr/>
          <p:nvPr/>
        </p:nvGrpSpPr>
        <p:grpSpPr>
          <a:xfrm>
            <a:off x="3248850" y="7166275"/>
            <a:ext cx="4936034" cy="746350"/>
            <a:chOff x="0" y="3156075"/>
            <a:chExt cx="3530025" cy="746350"/>
          </a:xfrm>
        </p:grpSpPr>
        <p:sp>
          <p:nvSpPr>
            <p:cNvPr id="242" name="Google Shape;242;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3" name="Google Shape;243;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44" name="Google Shape;244;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245" name="Google Shape;245;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246" name="Google Shape;246;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247" name="Google Shape;247;p9"/>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248" name="Shape 248"/>
        <p:cNvGrpSpPr/>
        <p:nvPr/>
      </p:nvGrpSpPr>
      <p:grpSpPr>
        <a:xfrm>
          <a:off x="0" y="0"/>
          <a:ext cx="0" cy="0"/>
          <a:chOff x="0" y="0"/>
          <a:chExt cx="0" cy="0"/>
        </a:xfrm>
      </p:grpSpPr>
      <p:cxnSp>
        <p:nvCxnSpPr>
          <p:cNvPr id="249" name="Google Shape;249;p10"/>
          <p:cNvCxnSpPr>
            <a:stCxn id="250"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251" name="Google Shape;251;p10"/>
          <p:cNvGrpSpPr/>
          <p:nvPr/>
        </p:nvGrpSpPr>
        <p:grpSpPr>
          <a:xfrm>
            <a:off x="190320" y="900657"/>
            <a:ext cx="7581691" cy="5901"/>
            <a:chOff x="1890075" y="5241175"/>
            <a:chExt cx="4240556" cy="257700"/>
          </a:xfrm>
        </p:grpSpPr>
        <p:sp>
          <p:nvSpPr>
            <p:cNvPr id="252" name="Google Shape;252;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3" name="Google Shape;253;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4" name="Google Shape;254;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5" name="Google Shape;255;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56" name="Google Shape;256;p10"/>
          <p:cNvGrpSpPr/>
          <p:nvPr/>
        </p:nvGrpSpPr>
        <p:grpSpPr>
          <a:xfrm>
            <a:off x="190320" y="931759"/>
            <a:ext cx="7581691" cy="5901"/>
            <a:chOff x="1890075" y="5241175"/>
            <a:chExt cx="4240556" cy="257700"/>
          </a:xfrm>
        </p:grpSpPr>
        <p:sp>
          <p:nvSpPr>
            <p:cNvPr id="257" name="Google Shape;257;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8" name="Google Shape;258;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9" name="Google Shape;259;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0" name="Google Shape;260;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61" name="Google Shape;261;p10"/>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62" name="Google Shape;262;p10"/>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263" name="Google Shape;263;p10"/>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64" name="Google Shape;264;p10"/>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5" name="Google Shape;265;p10"/>
          <p:cNvGrpSpPr/>
          <p:nvPr/>
        </p:nvGrpSpPr>
        <p:grpSpPr>
          <a:xfrm>
            <a:off x="190320" y="900657"/>
            <a:ext cx="7581691" cy="5901"/>
            <a:chOff x="1890075" y="5241175"/>
            <a:chExt cx="4240556" cy="257700"/>
          </a:xfrm>
        </p:grpSpPr>
        <p:sp>
          <p:nvSpPr>
            <p:cNvPr id="266" name="Google Shape;266;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7" name="Google Shape;267;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8" name="Google Shape;268;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9" name="Google Shape;269;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70" name="Google Shape;270;p10"/>
          <p:cNvGrpSpPr/>
          <p:nvPr/>
        </p:nvGrpSpPr>
        <p:grpSpPr>
          <a:xfrm>
            <a:off x="190320" y="931759"/>
            <a:ext cx="7581691" cy="5901"/>
            <a:chOff x="1890075" y="5241175"/>
            <a:chExt cx="4240556" cy="257700"/>
          </a:xfrm>
        </p:grpSpPr>
        <p:sp>
          <p:nvSpPr>
            <p:cNvPr id="271" name="Google Shape;271;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50" name="Google Shape;250;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2" name="Google Shape;272;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3" name="Google Shape;273;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74" name="Google Shape;274;p10"/>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75" name="Google Shape;275;p10"/>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276" name="Google Shape;276;p10"/>
          <p:cNvGrpSpPr/>
          <p:nvPr/>
        </p:nvGrpSpPr>
        <p:grpSpPr>
          <a:xfrm>
            <a:off x="172024" y="1040825"/>
            <a:ext cx="137818" cy="187200"/>
            <a:chOff x="507100" y="1997600"/>
            <a:chExt cx="158375" cy="187200"/>
          </a:xfrm>
        </p:grpSpPr>
        <p:sp>
          <p:nvSpPr>
            <p:cNvPr id="277" name="Google Shape;277;p10"/>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0"/>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9" name="Google Shape;279;p10"/>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280" name="Google Shape;280;p10"/>
          <p:cNvGrpSpPr/>
          <p:nvPr/>
        </p:nvGrpSpPr>
        <p:grpSpPr>
          <a:xfrm>
            <a:off x="190349" y="2907725"/>
            <a:ext cx="137818" cy="187200"/>
            <a:chOff x="507100" y="1540400"/>
            <a:chExt cx="158375" cy="187200"/>
          </a:xfrm>
        </p:grpSpPr>
        <p:sp>
          <p:nvSpPr>
            <p:cNvPr id="281" name="Google Shape;281;p10"/>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0"/>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3" name="Google Shape;283;p10"/>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284" name="Google Shape;284;p10"/>
          <p:cNvGrpSpPr/>
          <p:nvPr/>
        </p:nvGrpSpPr>
        <p:grpSpPr>
          <a:xfrm>
            <a:off x="172024" y="5506200"/>
            <a:ext cx="137818" cy="187200"/>
            <a:chOff x="507100" y="1997600"/>
            <a:chExt cx="158375" cy="187200"/>
          </a:xfrm>
        </p:grpSpPr>
        <p:sp>
          <p:nvSpPr>
            <p:cNvPr id="285" name="Google Shape;285;p10"/>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0"/>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7" name="Google Shape;287;p10"/>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88" name="Google Shape;288;p10"/>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289" name="Google Shape;289;p10"/>
          <p:cNvGrpSpPr/>
          <p:nvPr/>
        </p:nvGrpSpPr>
        <p:grpSpPr>
          <a:xfrm>
            <a:off x="172024" y="7607808"/>
            <a:ext cx="137818" cy="187200"/>
            <a:chOff x="507100" y="1997600"/>
            <a:chExt cx="158375" cy="187200"/>
          </a:xfrm>
        </p:grpSpPr>
        <p:sp>
          <p:nvSpPr>
            <p:cNvPr id="290" name="Google Shape;290;p10"/>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0"/>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2" name="Google Shape;292;p10"/>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293" name="Shape 293"/>
        <p:cNvGrpSpPr/>
        <p:nvPr/>
      </p:nvGrpSpPr>
      <p:grpSpPr>
        <a:xfrm>
          <a:off x="0" y="0"/>
          <a:ext cx="0" cy="0"/>
          <a:chOff x="0" y="0"/>
          <a:chExt cx="0" cy="0"/>
        </a:xfrm>
      </p:grpSpPr>
      <p:cxnSp>
        <p:nvCxnSpPr>
          <p:cNvPr id="294" name="Google Shape;294;p11"/>
          <p:cNvCxnSpPr/>
          <p:nvPr/>
        </p:nvCxnSpPr>
        <p:spPr>
          <a:xfrm>
            <a:off x="400175" y="1369975"/>
            <a:ext cx="0" cy="8693100"/>
          </a:xfrm>
          <a:prstGeom prst="straightConnector1">
            <a:avLst/>
          </a:prstGeom>
          <a:noFill/>
          <a:ln cap="flat" cmpd="sng" w="9525">
            <a:solidFill>
              <a:srgbClr val="B7B7B7"/>
            </a:solidFill>
            <a:prstDash val="solid"/>
            <a:round/>
            <a:headEnd len="med" w="med" type="none"/>
            <a:tailEnd len="med" w="med" type="none"/>
          </a:ln>
        </p:spPr>
      </p:cxnSp>
      <p:grpSp>
        <p:nvGrpSpPr>
          <p:cNvPr id="295" name="Google Shape;295;p11"/>
          <p:cNvGrpSpPr/>
          <p:nvPr/>
        </p:nvGrpSpPr>
        <p:grpSpPr>
          <a:xfrm>
            <a:off x="404725" y="1300475"/>
            <a:ext cx="6908400" cy="72025"/>
            <a:chOff x="404725" y="1681475"/>
            <a:chExt cx="6908400" cy="72025"/>
          </a:xfrm>
        </p:grpSpPr>
        <p:cxnSp>
          <p:nvCxnSpPr>
            <p:cNvPr id="296" name="Google Shape;296;p11"/>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297" name="Google Shape;297;p11"/>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298" name="Google Shape;298;p11"/>
          <p:cNvCxnSpPr/>
          <p:nvPr/>
        </p:nvCxnSpPr>
        <p:spPr>
          <a:xfrm>
            <a:off x="7324850" y="1360450"/>
            <a:ext cx="0" cy="8731200"/>
          </a:xfrm>
          <a:prstGeom prst="straightConnector1">
            <a:avLst/>
          </a:prstGeom>
          <a:noFill/>
          <a:ln cap="flat" cmpd="sng" w="9525">
            <a:solidFill>
              <a:srgbClr val="B7B7B7"/>
            </a:solidFill>
            <a:prstDash val="solid"/>
            <a:round/>
            <a:headEnd len="med" w="med" type="none"/>
            <a:tailEnd len="med" w="med" type="none"/>
          </a:ln>
        </p:spPr>
      </p:cxnSp>
      <p:cxnSp>
        <p:nvCxnSpPr>
          <p:cNvPr id="299" name="Google Shape;299;p11"/>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300" name="Google Shape;300;p11"/>
          <p:cNvCxnSpPr/>
          <p:nvPr/>
        </p:nvCxnSpPr>
        <p:spPr>
          <a:xfrm>
            <a:off x="3861475" y="3505200"/>
            <a:ext cx="0" cy="6576900"/>
          </a:xfrm>
          <a:prstGeom prst="straightConnector1">
            <a:avLst/>
          </a:prstGeom>
          <a:noFill/>
          <a:ln cap="flat" cmpd="sng" w="9525">
            <a:solidFill>
              <a:srgbClr val="B7B7B7"/>
            </a:solidFill>
            <a:prstDash val="solid"/>
            <a:round/>
            <a:headEnd len="med" w="med" type="none"/>
            <a:tailEnd len="med" w="med" type="none"/>
          </a:ln>
        </p:spPr>
      </p:cxnSp>
      <p:grpSp>
        <p:nvGrpSpPr>
          <p:cNvPr id="301" name="Google Shape;301;p11"/>
          <p:cNvGrpSpPr/>
          <p:nvPr/>
        </p:nvGrpSpPr>
        <p:grpSpPr>
          <a:xfrm>
            <a:off x="417975" y="1504250"/>
            <a:ext cx="2357775" cy="410125"/>
            <a:chOff x="417975" y="1885250"/>
            <a:chExt cx="2357775" cy="410125"/>
          </a:xfrm>
        </p:grpSpPr>
        <p:sp>
          <p:nvSpPr>
            <p:cNvPr id="302" name="Google Shape;302;p11"/>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1"/>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1"/>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1"/>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 name="Google Shape;306;p11"/>
          <p:cNvGrpSpPr/>
          <p:nvPr/>
        </p:nvGrpSpPr>
        <p:grpSpPr>
          <a:xfrm>
            <a:off x="417975" y="3276600"/>
            <a:ext cx="2357775" cy="410125"/>
            <a:chOff x="265575" y="3352800"/>
            <a:chExt cx="2357775" cy="410125"/>
          </a:xfrm>
        </p:grpSpPr>
        <p:sp>
          <p:nvSpPr>
            <p:cNvPr id="307" name="Google Shape;307;p11"/>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1"/>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1"/>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1"/>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 name="Google Shape;311;p11"/>
          <p:cNvGrpSpPr/>
          <p:nvPr/>
        </p:nvGrpSpPr>
        <p:grpSpPr>
          <a:xfrm>
            <a:off x="3872044" y="3276600"/>
            <a:ext cx="2747987" cy="410125"/>
            <a:chOff x="3567313" y="3200400"/>
            <a:chExt cx="2357775" cy="410125"/>
          </a:xfrm>
        </p:grpSpPr>
        <p:sp>
          <p:nvSpPr>
            <p:cNvPr id="312" name="Google Shape;312;p11"/>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1"/>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1"/>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1"/>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 name="Google Shape;316;p11"/>
          <p:cNvGrpSpPr/>
          <p:nvPr/>
        </p:nvGrpSpPr>
        <p:grpSpPr>
          <a:xfrm>
            <a:off x="417963" y="6597750"/>
            <a:ext cx="2357775" cy="410125"/>
            <a:chOff x="-39237" y="6140550"/>
            <a:chExt cx="2357775" cy="410125"/>
          </a:xfrm>
        </p:grpSpPr>
        <p:sp>
          <p:nvSpPr>
            <p:cNvPr id="317" name="Google Shape;317;p11"/>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1"/>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1"/>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1"/>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 name="Google Shape;321;p11"/>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322" name="Google Shape;322;p11"/>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323" name="Google Shape;323;p11"/>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324" name="Google Shape;324;p11"/>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325" name="Google Shape;325;p11"/>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6" name="Google Shape;326;p11"/>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327" name="Google Shape;327;p11"/>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slideLayout" Target="../slideLayouts/slideLayout8.xml"/><Relationship Id="rId3" Type="http://schemas.openxmlformats.org/officeDocument/2006/relationships/slideLayout" Target="../slideLayouts/slideLayout9.xml"/><Relationship Id="rId4" Type="http://schemas.openxmlformats.org/officeDocument/2006/relationships/slideLayout" Target="../slideLayouts/slideLayout10.xml"/><Relationship Id="rId5" Type="http://schemas.openxmlformats.org/officeDocument/2006/relationships/slideLayout" Target="../slideLayouts/slideLayout11.xml"/><Relationship Id="rId6" Type="http://schemas.openxmlformats.org/officeDocument/2006/relationships/slideLayout" Target="../slideLayouts/slideLayout12.xml"/><Relationship Id="rId7" Type="http://schemas.openxmlformats.org/officeDocument/2006/relationships/slideLayout" Target="../slideLayouts/slideLayout13.xml"/><Relationship Id="rId8"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91" name="Shape 191"/>
        <p:cNvGrpSpPr/>
        <p:nvPr/>
      </p:nvGrpSpPr>
      <p:grpSpPr>
        <a:xfrm>
          <a:off x="0" y="0"/>
          <a:ext cx="0" cy="0"/>
          <a:chOff x="0" y="0"/>
          <a:chExt cx="0" cy="0"/>
        </a:xfrm>
      </p:grpSpPr>
      <p:sp>
        <p:nvSpPr>
          <p:cNvPr id="192" name="Google Shape;192;p8"/>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193" name="Google Shape;193;p8"/>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rtl="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rtl="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rtl="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rtl="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rtl="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rtl="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rtl="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rtl="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194" name="Google Shape;194;p8"/>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54" r:id="rId1"/>
    <p:sldLayoutId id="2147483655" r:id="rId2"/>
    <p:sldLayoutId id="2147483656" r:id="rId3"/>
    <p:sldLayoutId id="2147483657" r:id="rId4"/>
    <p:sldLayoutId id="2147483658" r:id="rId5"/>
    <p:sldLayoutId id="2147483659" r:id="rId6"/>
    <p:sldLayoutId id="2147483660"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grpSp>
        <p:nvGrpSpPr>
          <p:cNvPr id="414" name="Google Shape;414;p16"/>
          <p:cNvGrpSpPr/>
          <p:nvPr/>
        </p:nvGrpSpPr>
        <p:grpSpPr>
          <a:xfrm>
            <a:off x="188700" y="360325"/>
            <a:ext cx="5190000" cy="847500"/>
            <a:chOff x="188700" y="360325"/>
            <a:chExt cx="5190000" cy="847500"/>
          </a:xfrm>
        </p:grpSpPr>
        <p:sp>
          <p:nvSpPr>
            <p:cNvPr id="415" name="Google Shape;415;p16"/>
            <p:cNvSpPr txBox="1"/>
            <p:nvPr/>
          </p:nvSpPr>
          <p:spPr>
            <a:xfrm>
              <a:off x="188700" y="360325"/>
              <a:ext cx="51900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b="1" lang="en" sz="1800">
                  <a:latin typeface="Google Sans SemiBold"/>
                  <a:ea typeface="Google Sans SemiBold"/>
                  <a:cs typeface="Google Sans SemiBold"/>
                  <a:sym typeface="Google Sans SemiBold"/>
                </a:rPr>
                <a:t>Predicting User Churn in Waze</a:t>
              </a:r>
              <a:endParaRPr sz="1800">
                <a:solidFill>
                  <a:srgbClr val="000000"/>
                </a:solidFill>
                <a:latin typeface="Google Sans SemiBold"/>
                <a:ea typeface="Google Sans SemiBold"/>
                <a:cs typeface="Google Sans SemiBold"/>
                <a:sym typeface="Google Sans SemiBold"/>
              </a:endParaRPr>
            </a:p>
          </p:txBody>
        </p:sp>
        <p:sp>
          <p:nvSpPr>
            <p:cNvPr id="416" name="Google Shape;416;p16"/>
            <p:cNvSpPr txBox="1"/>
            <p:nvPr/>
          </p:nvSpPr>
          <p:spPr>
            <a:xfrm>
              <a:off x="188700" y="807625"/>
              <a:ext cx="32688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latin typeface="Roboto"/>
                  <a:ea typeface="Roboto"/>
                  <a:cs typeface="Roboto"/>
                  <a:sym typeface="Roboto"/>
                </a:rPr>
                <a:t>Leveraging Machine Learning to Improve User Retention</a:t>
              </a:r>
              <a:endParaRPr>
                <a:solidFill>
                  <a:srgbClr val="000000"/>
                </a:solidFill>
                <a:latin typeface="Roboto"/>
                <a:ea typeface="Roboto"/>
                <a:cs typeface="Roboto"/>
                <a:sym typeface="Roboto"/>
              </a:endParaRPr>
            </a:p>
          </p:txBody>
        </p:sp>
      </p:grpSp>
      <p:sp>
        <p:nvSpPr>
          <p:cNvPr id="417" name="Google Shape;417;p16"/>
          <p:cNvSpPr txBox="1"/>
          <p:nvPr/>
        </p:nvSpPr>
        <p:spPr>
          <a:xfrm>
            <a:off x="390525" y="1895475"/>
            <a:ext cx="7083300" cy="628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100">
                <a:solidFill>
                  <a:schemeClr val="dk1"/>
                </a:solidFill>
                <a:latin typeface="Google Sans"/>
                <a:ea typeface="Google Sans"/>
                <a:cs typeface="Google Sans"/>
                <a:sym typeface="Google Sans"/>
              </a:rPr>
              <a:t>We have developed a machine learning model to </a:t>
            </a:r>
            <a:r>
              <a:rPr b="1" lang="en" sz="1100">
                <a:solidFill>
                  <a:schemeClr val="dk1"/>
                </a:solidFill>
                <a:latin typeface="Google Sans"/>
                <a:ea typeface="Google Sans"/>
                <a:cs typeface="Google Sans"/>
                <a:sym typeface="Google Sans"/>
              </a:rPr>
              <a:t>predict user churn.</a:t>
            </a:r>
            <a:r>
              <a:rPr lang="en" sz="1100">
                <a:solidFill>
                  <a:schemeClr val="dk1"/>
                </a:solidFill>
                <a:latin typeface="Google Sans"/>
                <a:ea typeface="Google Sans"/>
                <a:cs typeface="Google Sans"/>
                <a:sym typeface="Google Sans"/>
              </a:rPr>
              <a:t> This model uses various user behavioral characteristics to identify users who are most likely to leave the app. By taking proactive measures to retain these users, we aim to reduce user churn and increase overall user retention.</a:t>
            </a:r>
            <a:endParaRPr sz="1100">
              <a:solidFill>
                <a:schemeClr val="dk1"/>
              </a:solidFill>
              <a:latin typeface="Google Sans"/>
              <a:ea typeface="Google Sans"/>
              <a:cs typeface="Google Sans"/>
              <a:sym typeface="Google Sans"/>
            </a:endParaRPr>
          </a:p>
        </p:txBody>
      </p:sp>
      <p:sp>
        <p:nvSpPr>
          <p:cNvPr id="418" name="Google Shape;418;p16"/>
          <p:cNvSpPr txBox="1"/>
          <p:nvPr/>
        </p:nvSpPr>
        <p:spPr>
          <a:xfrm>
            <a:off x="390525" y="2933700"/>
            <a:ext cx="7083300" cy="552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100">
                <a:solidFill>
                  <a:schemeClr val="dk1"/>
                </a:solidFill>
                <a:latin typeface="Google Sans"/>
                <a:ea typeface="Google Sans"/>
                <a:cs typeface="Google Sans"/>
                <a:sym typeface="Google Sans"/>
              </a:rPr>
              <a:t>User churn is a significant concern for any online service. </a:t>
            </a:r>
            <a:r>
              <a:rPr b="1" lang="en" sz="1100">
                <a:solidFill>
                  <a:schemeClr val="dk1"/>
                </a:solidFill>
                <a:latin typeface="Google Sans"/>
                <a:ea typeface="Google Sans"/>
                <a:cs typeface="Google Sans"/>
                <a:sym typeface="Google Sans"/>
              </a:rPr>
              <a:t>High churn rates can lead to loss of revenue and negatively impact the overall user experience. </a:t>
            </a:r>
            <a:r>
              <a:rPr lang="en" sz="1100">
                <a:solidFill>
                  <a:schemeClr val="dk1"/>
                </a:solidFill>
                <a:latin typeface="Google Sans"/>
                <a:ea typeface="Google Sans"/>
                <a:cs typeface="Google Sans"/>
                <a:sym typeface="Google Sans"/>
              </a:rPr>
              <a:t>Identifying users who are likely to churn allows us to take proactive measures to retain them, thereby improving user satisfaction and loyalty.</a:t>
            </a:r>
            <a:endParaRPr sz="1100">
              <a:solidFill>
                <a:schemeClr val="dk1"/>
              </a:solidFill>
              <a:latin typeface="Google Sans"/>
              <a:ea typeface="Google Sans"/>
              <a:cs typeface="Google Sans"/>
              <a:sym typeface="Google Sans"/>
            </a:endParaRPr>
          </a:p>
        </p:txBody>
      </p:sp>
      <p:sp>
        <p:nvSpPr>
          <p:cNvPr id="419" name="Google Shape;419;p16"/>
          <p:cNvSpPr txBox="1"/>
          <p:nvPr/>
        </p:nvSpPr>
        <p:spPr>
          <a:xfrm>
            <a:off x="390525" y="3829050"/>
            <a:ext cx="7039500" cy="324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100">
                <a:solidFill>
                  <a:schemeClr val="dk1"/>
                </a:solidFill>
                <a:latin typeface="Google Sans"/>
                <a:ea typeface="Google Sans"/>
                <a:cs typeface="Google Sans"/>
                <a:sym typeface="Google Sans"/>
              </a:rPr>
              <a:t>Our solution involves the </a:t>
            </a:r>
            <a:r>
              <a:rPr b="1" lang="en" sz="1100">
                <a:solidFill>
                  <a:schemeClr val="dk1"/>
                </a:solidFill>
                <a:latin typeface="Google Sans"/>
                <a:ea typeface="Google Sans"/>
                <a:cs typeface="Google Sans"/>
                <a:sym typeface="Google Sans"/>
              </a:rPr>
              <a:t>use of machine learning algorithms </a:t>
            </a:r>
            <a:r>
              <a:rPr lang="en" sz="1100">
                <a:solidFill>
                  <a:schemeClr val="dk1"/>
                </a:solidFill>
                <a:latin typeface="Google Sans"/>
                <a:ea typeface="Google Sans"/>
                <a:cs typeface="Google Sans"/>
                <a:sym typeface="Google Sans"/>
              </a:rPr>
              <a:t>to analyze user behavioral data and predict user churn. The model uses a variety of user characteristics, such as session frequency, navigation history, and device usage, among others. The model should be able to  predict which users are most likely to churn.</a:t>
            </a:r>
            <a:endParaRPr sz="1100">
              <a:solidFill>
                <a:schemeClr val="dk1"/>
              </a:solidFill>
              <a:latin typeface="Google Sans"/>
              <a:ea typeface="Google Sans"/>
              <a:cs typeface="Google Sans"/>
              <a:sym typeface="Google Sans"/>
            </a:endParaRPr>
          </a:p>
        </p:txBody>
      </p:sp>
      <p:sp>
        <p:nvSpPr>
          <p:cNvPr id="420" name="Google Shape;420;p16"/>
          <p:cNvSpPr txBox="1"/>
          <p:nvPr/>
        </p:nvSpPr>
        <p:spPr>
          <a:xfrm>
            <a:off x="365025" y="4924425"/>
            <a:ext cx="7134300" cy="1200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100">
                <a:solidFill>
                  <a:schemeClr val="dk1"/>
                </a:solidFill>
                <a:latin typeface="Google Sans"/>
                <a:ea typeface="Google Sans"/>
                <a:cs typeface="Google Sans"/>
                <a:sym typeface="Google Sans"/>
              </a:rPr>
              <a:t>Two models, </a:t>
            </a:r>
            <a:r>
              <a:rPr b="1" lang="en" sz="1100">
                <a:solidFill>
                  <a:schemeClr val="dk1"/>
                </a:solidFill>
                <a:latin typeface="Google Sans"/>
                <a:ea typeface="Google Sans"/>
                <a:cs typeface="Google Sans"/>
                <a:sym typeface="Google Sans"/>
              </a:rPr>
              <a:t>the XGBoost and Random Forest</a:t>
            </a:r>
            <a:r>
              <a:rPr lang="en" sz="1100">
                <a:solidFill>
                  <a:schemeClr val="dk1"/>
                </a:solidFill>
                <a:latin typeface="Google Sans"/>
                <a:ea typeface="Google Sans"/>
                <a:cs typeface="Google Sans"/>
                <a:sym typeface="Google Sans"/>
              </a:rPr>
              <a:t>, were developed using data from the Waze app to predict user churn. The XGBoost model was chosen despite having a lower validation score due to its better performance. However, it didn't perform well when tested. To improve its performance, the threshold of predicted probabilities was adjusted. The final model achieved a </a:t>
            </a:r>
            <a:r>
              <a:rPr b="1" lang="en" sz="1100">
                <a:solidFill>
                  <a:schemeClr val="dk1"/>
                </a:solidFill>
                <a:latin typeface="Google Sans"/>
                <a:ea typeface="Google Sans"/>
                <a:cs typeface="Google Sans"/>
                <a:sym typeface="Google Sans"/>
              </a:rPr>
              <a:t>50% recall rate and a 30% precision rate</a:t>
            </a:r>
            <a:r>
              <a:rPr lang="en" sz="1100">
                <a:solidFill>
                  <a:schemeClr val="dk1"/>
                </a:solidFill>
                <a:latin typeface="Google Sans"/>
                <a:ea typeface="Google Sans"/>
                <a:cs typeface="Google Sans"/>
                <a:sym typeface="Google Sans"/>
              </a:rPr>
              <a:t>. Recall rate is the proportion of actual positive cases (users who churned) that were correctly identified by the model. Precision rate is the proportion of predicted positive cases that represented users who actually churned.</a:t>
            </a:r>
            <a:endParaRPr sz="1100">
              <a:solidFill>
                <a:schemeClr val="dk1"/>
              </a:solidFill>
              <a:latin typeface="Google Sans"/>
              <a:ea typeface="Google Sans"/>
              <a:cs typeface="Google Sans"/>
              <a:sym typeface="Google Sans"/>
            </a:endParaRPr>
          </a:p>
        </p:txBody>
      </p:sp>
      <p:sp>
        <p:nvSpPr>
          <p:cNvPr id="421" name="Google Shape;421;p16"/>
          <p:cNvSpPr txBox="1"/>
          <p:nvPr/>
        </p:nvSpPr>
        <p:spPr>
          <a:xfrm>
            <a:off x="419100" y="8496300"/>
            <a:ext cx="6953400" cy="933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100">
                <a:solidFill>
                  <a:schemeClr val="dk1"/>
                </a:solidFill>
                <a:latin typeface="Google Sans"/>
                <a:ea typeface="Google Sans"/>
                <a:cs typeface="Google Sans"/>
                <a:sym typeface="Google Sans"/>
              </a:rPr>
              <a:t>Moving forward, we intend to conduct </a:t>
            </a:r>
            <a:r>
              <a:rPr b="1" lang="en" sz="1100">
                <a:solidFill>
                  <a:schemeClr val="dk1"/>
                </a:solidFill>
                <a:latin typeface="Google Sans"/>
                <a:ea typeface="Google Sans"/>
                <a:cs typeface="Google Sans"/>
                <a:sym typeface="Google Sans"/>
              </a:rPr>
              <a:t>further feature engineering to enhance the model's performance. </a:t>
            </a:r>
            <a:r>
              <a:rPr lang="en" sz="1100">
                <a:solidFill>
                  <a:schemeClr val="dk1"/>
                </a:solidFill>
                <a:latin typeface="Google Sans"/>
                <a:ea typeface="Google Sans"/>
                <a:cs typeface="Google Sans"/>
                <a:sym typeface="Google Sans"/>
              </a:rPr>
              <a:t>Additionally, we will consider trying different types of models or tuning the hyperparameters of the existing models. Our ultimate goal is to improve the model's predictive capabilities for user churn, thereby reducing user churn and increasing user retention.</a:t>
            </a:r>
            <a:endParaRPr sz="1100">
              <a:solidFill>
                <a:schemeClr val="dk1"/>
              </a:solidFill>
              <a:latin typeface="Google Sans"/>
              <a:ea typeface="Google Sans"/>
              <a:cs typeface="Google Sans"/>
              <a:sym typeface="Google Sans"/>
            </a:endParaRPr>
          </a:p>
        </p:txBody>
      </p:sp>
      <p:pic>
        <p:nvPicPr>
          <p:cNvPr id="422" name="Google Shape;422;p16"/>
          <p:cNvPicPr preferRelativeResize="0"/>
          <p:nvPr/>
        </p:nvPicPr>
        <p:blipFill>
          <a:blip r:embed="rId3">
            <a:alphaModFix/>
          </a:blip>
          <a:stretch>
            <a:fillRect/>
          </a:stretch>
        </p:blipFill>
        <p:spPr>
          <a:xfrm>
            <a:off x="1152525" y="6181725"/>
            <a:ext cx="5334000" cy="19716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